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楼朱琴"/>
          <p:cNvPicPr>
            <a:picLocks noChangeAspect="1"/>
          </p:cNvPicPr>
          <p:nvPr/>
        </p:nvPicPr>
        <p:blipFill>
          <a:blip r:embed="rId1">
            <a:lum bright="12000"/>
          </a:blip>
          <a:srcRect l="13490" r="2818"/>
          <a:stretch>
            <a:fillRect/>
          </a:stretch>
        </p:blipFill>
        <p:spPr>
          <a:xfrm>
            <a:off x="993775" y="342265"/>
            <a:ext cx="1020381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0" y="72390"/>
            <a:ext cx="7874000" cy="6601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4555" y="83185"/>
            <a:ext cx="5343525" cy="67157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WI2MDcyYzhlM2I5YjE2ZTk3MzkxYjFmODE4NTdjNTQ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张诗扬</dc:creator>
  <cp:lastModifiedBy>弓长</cp:lastModifiedBy>
  <cp:revision>3</cp:revision>
  <dcterms:created xsi:type="dcterms:W3CDTF">2023-08-09T12:44:00Z</dcterms:created>
  <dcterms:modified xsi:type="dcterms:W3CDTF">2024-04-15T14:00:33Z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2052-12.1.0.16729</vt:lpwstr>
  </property>
</Properties>
</file>