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64" r:id="rId3"/>
    <p:sldId id="386" r:id="rId4"/>
    <p:sldId id="387" r:id="rId5"/>
    <p:sldId id="266" r:id="rId6"/>
    <p:sldId id="269" r:id="rId7"/>
    <p:sldId id="413" r:id="rId8"/>
    <p:sldId id="270" r:id="rId9"/>
  </p:sldIdLst>
  <p:sldSz cx="12192000" cy="6858000"/>
  <p:notesSz cx="7103745" cy="10234295"/>
  <p:embeddedFontLst>
    <p:embeddedFont>
      <p:font typeface="Calibri" panose="020F0502020204030204" charset="0"/>
      <p:regular r:id="rId14"/>
    </p:embeddedFont>
  </p:embeddedFontLst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1.xml"/><Relationship Id="rId14" Type="http://schemas.openxmlformats.org/officeDocument/2006/relationships/font" Target="fonts/font1.fntdata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/>
              <a:t>给学生展示，科学家如何用盒子保存他们采集到的自然物（标本）。引导学生观察到，科学家对自然物的摆放，非常的整齐、有序，不是乱糟糟的，这是标本盒最重要的一个要求，自然物不是胡乱堆在盒子里，而是整齐划一的摆放，这样才便于科学家寻找和查看标本。</a:t>
            </a:r>
            <a:endParaRPr lang="en-US" altLang="zh-CN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/>
              <a:t>而且这种整齐划一，让人觉得也是美的，有一种秩序的美感。</a:t>
            </a:r>
            <a:endParaRPr lang="en-US" altLang="zh-CN" sz="2400" dirty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照片（备选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5486400" y="-101600"/>
            <a:ext cx="6072419" cy="70675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33" name="幻灯片标题"/>
          <p:cNvSpPr txBox="1">
            <a:spLocks noGrp="1"/>
          </p:cNvSpPr>
          <p:nvPr>
            <p:ph type="title" hasCustomPrompt="1"/>
          </p:nvPr>
        </p:nvSpPr>
        <p:spPr>
          <a:xfrm>
            <a:off x="603250" y="635000"/>
            <a:ext cx="4889500" cy="2941137"/>
          </a:xfrm>
          <a:prstGeom prst="rect">
            <a:avLst/>
          </a:prstGeom>
        </p:spPr>
        <p:txBody>
          <a:bodyPr anchor="b"/>
          <a:lstStyle/>
          <a:p>
            <a:r>
              <a:t>幻灯片标题</a:t>
            </a:r>
          </a:p>
        </p:txBody>
      </p:sp>
      <p:sp>
        <p:nvSpPr>
          <p:cNvPr id="34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3530288"/>
            <a:ext cx="4889500" cy="269271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ct val="0"/>
              </a:spcBef>
              <a:buSzTx/>
              <a:buNone/>
              <a:defRPr sz="2750" b="1"/>
            </a:lvl1pPr>
            <a:lvl2pPr marL="0" indent="228600" defTabSz="825500">
              <a:lnSpc>
                <a:spcPct val="100000"/>
              </a:lnSpc>
              <a:spcBef>
                <a:spcPct val="0"/>
              </a:spcBef>
              <a:buSzTx/>
              <a:buNone/>
              <a:defRPr sz="2750" b="1"/>
            </a:lvl2pPr>
            <a:lvl3pPr marL="0" indent="457200" defTabSz="825500">
              <a:lnSpc>
                <a:spcPct val="100000"/>
              </a:lnSpc>
              <a:spcBef>
                <a:spcPct val="0"/>
              </a:spcBef>
              <a:buSzTx/>
              <a:buNone/>
              <a:defRPr sz="2750" b="1"/>
            </a:lvl3pPr>
            <a:lvl4pPr marL="0" indent="685800" defTabSz="825500">
              <a:lnSpc>
                <a:spcPct val="100000"/>
              </a:lnSpc>
              <a:spcBef>
                <a:spcPct val="0"/>
              </a:spcBef>
              <a:buSzTx/>
              <a:buNone/>
              <a:defRPr sz="2750" b="1"/>
            </a:lvl4pPr>
            <a:lvl5pPr marL="0" indent="914400" defTabSz="825500">
              <a:lnSpc>
                <a:spcPct val="100000"/>
              </a:lnSpc>
              <a:spcBef>
                <a:spcPct val="0"/>
              </a:spcBef>
              <a:buSzTx/>
              <a:buNone/>
              <a:defRPr sz="2750" b="1"/>
            </a:lvl5pPr>
          </a:lstStyle>
          <a:p>
            <a:r>
              <a:t>幻灯片副标题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3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000750" y="6542617"/>
            <a:ext cx="184253" cy="187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48640" y="2535555"/>
            <a:ext cx="4275455" cy="977900"/>
          </a:xfrm>
        </p:spPr>
        <p:txBody>
          <a:bodyPr>
            <a:normAutofit fontScale="90000"/>
          </a:bodyPr>
          <a:lstStyle/>
          <a:p>
            <a:r>
              <a:rPr lang="zh-CN" altLang="en-US" spc="-148" dirty="0">
                <a:solidFill>
                  <a:srgbClr val="5F554C"/>
                </a:solidFill>
              </a:rPr>
              <a:t>童年时光</a:t>
            </a:r>
            <a:r>
              <a:rPr lang="zh-CN" altLang="en-US" spc="-148" dirty="0">
                <a:solidFill>
                  <a:srgbClr val="5F554C"/>
                </a:solidFill>
              </a:rPr>
              <a:t>胶囊</a:t>
            </a:r>
            <a:endParaRPr lang="zh-CN" altLang="en-US" spc="-148" dirty="0">
              <a:solidFill>
                <a:srgbClr val="5F554C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"/>
          </p:nvPr>
        </p:nvSpPr>
        <p:spPr>
          <a:xfrm>
            <a:off x="-2998284" y="1871695"/>
            <a:ext cx="10985501" cy="952501"/>
          </a:xfrm>
        </p:spPr>
        <p:txBody>
          <a:bodyPr>
            <a:normAutofit/>
          </a:bodyPr>
          <a:lstStyle/>
          <a:p>
            <a:r>
              <a:rPr lang="en-US" altLang="zh-CN" sz="2200" spc="-107" dirty="0">
                <a:solidFill>
                  <a:srgbClr val="928273"/>
                </a:solidFill>
              </a:rPr>
              <a:t>“</a:t>
            </a:r>
            <a:r>
              <a:rPr lang="zh-CN" altLang="en-US" sz="2200" spc="-107" dirty="0">
                <a:solidFill>
                  <a:srgbClr val="928273"/>
                </a:solidFill>
              </a:rPr>
              <a:t>致朴</a:t>
            </a:r>
            <a:r>
              <a:rPr lang="en-US" altLang="zh-CN" sz="2200" spc="-107" dirty="0">
                <a:solidFill>
                  <a:srgbClr val="928273"/>
                </a:solidFill>
              </a:rPr>
              <a:t>·</a:t>
            </a:r>
            <a:r>
              <a:rPr lang="zh-CN" altLang="en-US" sz="2200" spc="-107" dirty="0">
                <a:solidFill>
                  <a:srgbClr val="928273"/>
                </a:solidFill>
              </a:rPr>
              <a:t>小而美”美育</a:t>
            </a:r>
            <a:r>
              <a:rPr lang="zh-CN" altLang="en-US" sz="2200" spc="-107" dirty="0">
                <a:solidFill>
                  <a:srgbClr val="928273"/>
                </a:solidFill>
              </a:rPr>
              <a:t>行动</a:t>
            </a:r>
            <a:endParaRPr lang="zh-CN" altLang="en-US" sz="2200" spc="-107" dirty="0">
              <a:solidFill>
                <a:srgbClr val="928273"/>
              </a:solidFill>
            </a:endParaRPr>
          </a:p>
        </p:txBody>
      </p:sp>
      <p:sp>
        <p:nvSpPr>
          <p:cNvPr id="2" name="文本占位符 3"/>
          <p:cNvSpPr>
            <a:spLocks noGrp="1"/>
          </p:cNvSpPr>
          <p:nvPr/>
        </p:nvSpPr>
        <p:spPr>
          <a:xfrm>
            <a:off x="-2998284" y="4047205"/>
            <a:ext cx="10985501" cy="952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200" spc="-107" dirty="0">
                <a:solidFill>
                  <a:srgbClr val="928273"/>
                </a:solidFill>
              </a:rPr>
              <a:t>方案设计者：</a:t>
            </a:r>
            <a:r>
              <a:rPr lang="zh-CN" altLang="en-US" sz="2200" spc="-107" dirty="0">
                <a:solidFill>
                  <a:srgbClr val="928273"/>
                </a:solidFill>
              </a:rPr>
              <a:t>吴尘</a:t>
            </a:r>
            <a:endParaRPr lang="zh-CN" altLang="en-US" sz="2200" spc="-107" dirty="0">
              <a:solidFill>
                <a:srgbClr val="928273"/>
              </a:solidFill>
            </a:endParaRPr>
          </a:p>
          <a:p>
            <a:r>
              <a:rPr lang="en-US" altLang="zh-CN" sz="2200" spc="-107" dirty="0">
                <a:solidFill>
                  <a:srgbClr val="928273"/>
                </a:solidFill>
              </a:rPr>
              <a:t>2022</a:t>
            </a:r>
            <a:r>
              <a:rPr lang="zh-CN" altLang="en-US" sz="2200" spc="-107" dirty="0">
                <a:solidFill>
                  <a:srgbClr val="928273"/>
                </a:solidFill>
              </a:rPr>
              <a:t>年</a:t>
            </a:r>
            <a:r>
              <a:rPr lang="en-US" altLang="zh-CN" sz="2200" spc="-107" dirty="0">
                <a:solidFill>
                  <a:srgbClr val="928273"/>
                </a:solidFill>
              </a:rPr>
              <a:t>5</a:t>
            </a:r>
            <a:r>
              <a:rPr lang="zh-CN" altLang="en-US" sz="2200" spc="-107" dirty="0">
                <a:solidFill>
                  <a:srgbClr val="928273"/>
                </a:solidFill>
              </a:rPr>
              <a:t>月</a:t>
            </a:r>
            <a:endParaRPr lang="zh-CN" altLang="en-US" sz="2200" spc="-107" dirty="0">
              <a:solidFill>
                <a:srgbClr val="928273"/>
              </a:solidFill>
            </a:endParaRPr>
          </a:p>
        </p:txBody>
      </p:sp>
      <p:pic>
        <p:nvPicPr>
          <p:cNvPr id="7" name="内容占位符 4"/>
          <p:cNvPicPr>
            <a:picLocks noChangeAspect="1"/>
          </p:cNvPicPr>
          <p:nvPr/>
        </p:nvPicPr>
        <p:blipFill rotWithShape="1">
          <a:blip r:embed="rId1"/>
          <a:srcRect t="30107" r="-2" b="7590"/>
          <a:stretch>
            <a:fillRect/>
          </a:stretch>
        </p:blipFill>
        <p:spPr>
          <a:xfrm>
            <a:off x="5795645" y="733425"/>
            <a:ext cx="5403215" cy="539115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902460" y="327025"/>
            <a:ext cx="7226300" cy="5581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p>
            <a:pPr marL="0" marR="0" indent="0" algn="l" defTabSz="2437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3300" b="1" dirty="0"/>
              <a:t>童年时光胶囊</a:t>
            </a:r>
            <a:endParaRPr lang="zh-CN" altLang="en-US" sz="33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5394960" y="4339590"/>
            <a:ext cx="60445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https://haokan.baidu.com/v?pd=wisenatural&amp;vid=9263533487112398677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61950" y="1467803"/>
            <a:ext cx="5323205" cy="24282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p>
            <a:pPr marL="0" marR="0" algn="ctr" defTabSz="914400" rtl="0" fontAlgn="auto" latinLnBrk="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</a:pPr>
            <a:r>
              <a:rPr lang="zh-CN" altLang="en-US" sz="3600" spc="-148" dirty="0">
                <a:solidFill>
                  <a:srgbClr val="5F554C"/>
                </a:solidFill>
                <a:latin typeface="+mj-lt"/>
                <a:ea typeface="+mj-ea"/>
                <a:cs typeface="+mj-cs"/>
              </a:rPr>
              <a:t>它是什么？</a:t>
            </a:r>
            <a:endParaRPr lang="zh-CN" altLang="en-US" sz="3600" spc="-148" dirty="0">
              <a:solidFill>
                <a:srgbClr val="5F554C"/>
              </a:solidFill>
              <a:latin typeface="+mj-lt"/>
              <a:ea typeface="+mj-ea"/>
              <a:cs typeface="+mj-cs"/>
            </a:endParaRPr>
          </a:p>
          <a:p>
            <a:pPr marL="0" marR="0" algn="ctr" defTabSz="914400" rtl="0" fontAlgn="auto" latinLnBrk="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</a:pPr>
            <a:r>
              <a:rPr lang="zh-CN" altLang="en-US" sz="3600" spc="-148" dirty="0">
                <a:solidFill>
                  <a:srgbClr val="5F554C"/>
                </a:solidFill>
                <a:latin typeface="+mj-lt"/>
                <a:ea typeface="+mj-ea"/>
                <a:cs typeface="+mj-cs"/>
              </a:rPr>
              <a:t>它有什么作用？</a:t>
            </a:r>
            <a:endParaRPr lang="zh-CN" altLang="en-US" sz="3600" spc="-148" dirty="0">
              <a:solidFill>
                <a:srgbClr val="5F554C"/>
              </a:solidFill>
              <a:latin typeface="+mj-lt"/>
              <a:ea typeface="+mj-ea"/>
              <a:cs typeface="+mj-cs"/>
            </a:endParaRPr>
          </a:p>
          <a:p>
            <a:pPr marL="0" marR="0" algn="ctr" defTabSz="914400" rtl="0" fontAlgn="auto" latinLnBrk="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</a:pPr>
            <a:r>
              <a:rPr lang="zh-CN" altLang="en-US" sz="3600" spc="-148" dirty="0">
                <a:solidFill>
                  <a:srgbClr val="5F554C"/>
                </a:solidFill>
                <a:latin typeface="+mj-lt"/>
                <a:ea typeface="+mj-ea"/>
                <a:cs typeface="+mj-cs"/>
              </a:rPr>
              <a:t>它有什么特点？</a:t>
            </a:r>
            <a:endParaRPr lang="zh-CN" altLang="en-US" sz="3600" spc="-148" dirty="0">
              <a:solidFill>
                <a:srgbClr val="5F554C"/>
              </a:solidFill>
              <a:latin typeface="+mj-lt"/>
              <a:ea typeface="+mj-ea"/>
              <a:cs typeface="+mj-cs"/>
            </a:endParaRPr>
          </a:p>
          <a:p>
            <a:pPr marL="0" marR="0" algn="ctr" defTabSz="914400" rtl="0" fontAlgn="auto" latinLnBrk="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</a:pPr>
            <a:r>
              <a:rPr lang="zh-CN" altLang="en-US" sz="3600" spc="-148" dirty="0">
                <a:solidFill>
                  <a:srgbClr val="5F554C"/>
                </a:solidFill>
                <a:latin typeface="+mj-lt"/>
                <a:ea typeface="+mj-ea"/>
                <a:cs typeface="+mj-cs"/>
              </a:rPr>
              <a:t>你有做时光胶囊吗？</a:t>
            </a:r>
            <a:endParaRPr lang="zh-CN" altLang="en-US" sz="3600" spc="-148" dirty="0">
              <a:solidFill>
                <a:srgbClr val="5F554C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4960" y="1048385"/>
            <a:ext cx="6043930" cy="326771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734820" y="291148"/>
            <a:ext cx="10671175" cy="5581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p>
            <a:pPr marL="0" marR="0" indent="0" algn="ctr" defTabSz="2437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3300" dirty="0"/>
              <a:t>让我们</a:t>
            </a:r>
            <a:r>
              <a:rPr lang="zh-CN" altLang="en-US" sz="3300" dirty="0"/>
              <a:t>看看，时光</a:t>
            </a:r>
            <a:r>
              <a:rPr lang="zh-CN" altLang="en-US" sz="3300" dirty="0"/>
              <a:t>胶囊中，老师珍藏了哪些童年故事</a:t>
            </a:r>
            <a:r>
              <a:rPr lang="zh-CN" altLang="en-US" sz="3300" dirty="0"/>
              <a:t>吧！</a:t>
            </a:r>
            <a:endParaRPr lang="zh-CN" altLang="en-US" sz="3300" dirty="0"/>
          </a:p>
        </p:txBody>
      </p:sp>
      <p:sp>
        <p:nvSpPr>
          <p:cNvPr id="4" name="圆角矩形 3"/>
          <p:cNvSpPr/>
          <p:nvPr/>
        </p:nvSpPr>
        <p:spPr>
          <a:xfrm>
            <a:off x="6540500" y="1145540"/>
            <a:ext cx="4818380" cy="5204460"/>
          </a:xfrm>
          <a:prstGeom prst="roundRect">
            <a:avLst/>
          </a:prstGeom>
          <a:noFill/>
          <a:ln w="114300" cmpd="sng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679690" y="343662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indent="0" algn="ctr" defTabSz="2437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/>
              <a:t>请老师在这里添加</a:t>
            </a:r>
            <a:r>
              <a:rPr lang="zh-CN" altLang="en-US"/>
              <a:t>照片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434783" y="1056640"/>
            <a:ext cx="4229100" cy="53816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lnSpc>
                <a:spcPct val="110000"/>
              </a:lnSpc>
              <a:spcBef>
                <a:spcPts val="1000"/>
              </a:spcBef>
              <a:buClrTx/>
              <a:buSzTx/>
              <a:buNone/>
            </a:pPr>
            <a:r>
              <a:rPr lang="zh-CN" altLang="en-US" sz="2800" spc="-148" dirty="0">
                <a:solidFill>
                  <a:srgbClr val="5F554C"/>
                </a:solidFill>
                <a:latin typeface="+mj-lt"/>
                <a:ea typeface="+mj-ea"/>
                <a:cs typeface="+mj-cs"/>
              </a:rPr>
              <a:t>最爱吃的零食是？</a:t>
            </a:r>
            <a:endParaRPr lang="zh-CN" altLang="en-US" sz="2800" spc="-148" dirty="0">
              <a:solidFill>
                <a:srgbClr val="5F554C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110000"/>
              </a:lnSpc>
              <a:spcBef>
                <a:spcPts val="1000"/>
              </a:spcBef>
              <a:buClrTx/>
              <a:buSzTx/>
              <a:buNone/>
            </a:pPr>
            <a:r>
              <a:rPr lang="zh-CN" altLang="en-US" sz="2800" spc="-148" dirty="0">
                <a:solidFill>
                  <a:srgbClr val="5F554C"/>
                </a:solidFill>
                <a:latin typeface="+mj-lt"/>
                <a:ea typeface="+mj-ea"/>
                <a:cs typeface="+mj-cs"/>
              </a:rPr>
              <a:t>最喜欢的书是什么？</a:t>
            </a:r>
            <a:endParaRPr lang="zh-CN" altLang="en-US" sz="2800" spc="-148" dirty="0">
              <a:solidFill>
                <a:srgbClr val="5F554C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110000"/>
              </a:lnSpc>
              <a:spcBef>
                <a:spcPts val="1000"/>
              </a:spcBef>
              <a:buClrTx/>
              <a:buSzTx/>
              <a:buNone/>
            </a:pPr>
            <a:r>
              <a:rPr lang="zh-CN" altLang="en-US" sz="2800" spc="-148" dirty="0">
                <a:solidFill>
                  <a:srgbClr val="5F554C"/>
                </a:solidFill>
                <a:latin typeface="+mj-lt"/>
                <a:ea typeface="+mj-ea"/>
                <a:cs typeface="+mj-cs"/>
              </a:rPr>
              <a:t>最喜欢的人是谁？为什么？</a:t>
            </a:r>
            <a:endParaRPr lang="zh-CN" altLang="en-US" sz="2800" spc="-148" dirty="0">
              <a:solidFill>
                <a:srgbClr val="5F554C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110000"/>
              </a:lnSpc>
              <a:spcBef>
                <a:spcPts val="1000"/>
              </a:spcBef>
              <a:buClrTx/>
              <a:buSzTx/>
              <a:buNone/>
            </a:pPr>
            <a:r>
              <a:rPr lang="zh-CN" altLang="en-US" sz="2800" spc="-148" dirty="0">
                <a:solidFill>
                  <a:srgbClr val="5F554C"/>
                </a:solidFill>
                <a:latin typeface="+mj-lt"/>
                <a:ea typeface="+mj-ea"/>
                <a:cs typeface="+mj-cs"/>
              </a:rPr>
              <a:t>最害怕的事是什么？</a:t>
            </a:r>
            <a:endParaRPr lang="zh-CN" altLang="en-US" sz="2800" spc="-148" dirty="0">
              <a:solidFill>
                <a:srgbClr val="5F554C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110000"/>
              </a:lnSpc>
              <a:spcBef>
                <a:spcPts val="1000"/>
              </a:spcBef>
              <a:buClrTx/>
              <a:buSzTx/>
              <a:buNone/>
            </a:pPr>
            <a:r>
              <a:rPr lang="zh-CN" altLang="en-US" sz="2800" spc="-148" dirty="0">
                <a:solidFill>
                  <a:srgbClr val="5F554C"/>
                </a:solidFill>
                <a:latin typeface="+mj-lt"/>
                <a:ea typeface="+mj-ea"/>
                <a:cs typeface="+mj-cs"/>
              </a:rPr>
              <a:t>最骄傲的事是什么？</a:t>
            </a:r>
            <a:endParaRPr lang="zh-CN" altLang="en-US" sz="2800" spc="-148" dirty="0">
              <a:solidFill>
                <a:srgbClr val="5F554C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110000"/>
              </a:lnSpc>
              <a:spcBef>
                <a:spcPts val="1000"/>
              </a:spcBef>
              <a:buClrTx/>
              <a:buSzTx/>
              <a:buNone/>
            </a:pPr>
            <a:r>
              <a:rPr lang="zh-CN" altLang="en-US" sz="2800" spc="-148" dirty="0">
                <a:solidFill>
                  <a:srgbClr val="5F554C"/>
                </a:solidFill>
                <a:latin typeface="+mj-lt"/>
                <a:ea typeface="+mj-ea"/>
                <a:cs typeface="+mj-cs"/>
              </a:rPr>
              <a:t>最喜欢做的事是什么？</a:t>
            </a:r>
            <a:endParaRPr lang="zh-CN" altLang="en-US" sz="2800" spc="-148" dirty="0">
              <a:solidFill>
                <a:srgbClr val="5F554C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110000"/>
              </a:lnSpc>
              <a:spcBef>
                <a:spcPts val="1000"/>
              </a:spcBef>
              <a:buClrTx/>
              <a:buSzTx/>
              <a:buNone/>
            </a:pPr>
            <a:r>
              <a:rPr lang="zh-CN" altLang="en-US" sz="2800" spc="-148" dirty="0">
                <a:solidFill>
                  <a:srgbClr val="5F554C"/>
                </a:solidFill>
                <a:latin typeface="+mj-lt"/>
                <a:ea typeface="+mj-ea"/>
                <a:cs typeface="+mj-cs"/>
              </a:rPr>
              <a:t>最搞笑的事是什么</a:t>
            </a:r>
            <a:endParaRPr lang="zh-CN" altLang="en-US" sz="2800" spc="-148" dirty="0">
              <a:solidFill>
                <a:srgbClr val="5F554C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110000"/>
              </a:lnSpc>
              <a:spcBef>
                <a:spcPts val="1000"/>
              </a:spcBef>
              <a:buClrTx/>
              <a:buSzTx/>
              <a:buNone/>
            </a:pPr>
            <a:r>
              <a:rPr lang="zh-CN" altLang="en-US" sz="2800" spc="-148" dirty="0">
                <a:solidFill>
                  <a:srgbClr val="5F554C"/>
                </a:solidFill>
                <a:latin typeface="+mj-lt"/>
                <a:ea typeface="+mj-ea"/>
                <a:cs typeface="+mj-cs"/>
              </a:rPr>
              <a:t>最好的朋友是谁？</a:t>
            </a:r>
            <a:endParaRPr lang="zh-CN" altLang="en-US" sz="2800" spc="-148" dirty="0">
              <a:solidFill>
                <a:srgbClr val="5F554C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110000"/>
              </a:lnSpc>
              <a:spcBef>
                <a:spcPts val="1000"/>
              </a:spcBef>
              <a:buClrTx/>
              <a:buSzTx/>
              <a:buNone/>
            </a:pPr>
            <a:r>
              <a:rPr lang="zh-CN" altLang="en-US" sz="2800" spc="-148" dirty="0">
                <a:solidFill>
                  <a:srgbClr val="5F554C"/>
                </a:solidFill>
                <a:latin typeface="+mj-lt"/>
                <a:ea typeface="+mj-ea"/>
                <a:cs typeface="+mj-cs"/>
              </a:rPr>
              <a:t>最讨厌做的事是什么？</a:t>
            </a:r>
            <a:endParaRPr lang="zh-CN" altLang="en-US" sz="3600" spc="-148" dirty="0">
              <a:solidFill>
                <a:srgbClr val="5F554C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263525" y="1754188"/>
            <a:ext cx="7226300" cy="33502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p>
            <a:pPr marL="0" marR="0" algn="ctr" defTabSz="914400" rtl="0" fontAlgn="auto" latinLnBrk="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</a:pPr>
            <a:r>
              <a:rPr lang="zh-CN" altLang="en-US" sz="3200" spc="-148" dirty="0">
                <a:solidFill>
                  <a:srgbClr val="5F554C"/>
                </a:solidFill>
                <a:latin typeface="+mj-lt"/>
                <a:ea typeface="+mj-ea"/>
                <a:cs typeface="+mj-cs"/>
              </a:rPr>
              <a:t>让我们一起制作一颗</a:t>
            </a:r>
            <a:endParaRPr lang="zh-CN" altLang="en-US" sz="3200" spc="-148" dirty="0">
              <a:solidFill>
                <a:srgbClr val="5F554C"/>
              </a:solidFill>
              <a:latin typeface="+mj-lt"/>
              <a:ea typeface="+mj-ea"/>
              <a:cs typeface="+mj-cs"/>
            </a:endParaRPr>
          </a:p>
          <a:p>
            <a:pPr marL="0" marR="0" algn="ctr" defTabSz="914400" rtl="0" fontAlgn="auto" latinLnBrk="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</a:pPr>
            <a:r>
              <a:rPr lang="zh-CN" altLang="en-US" sz="3200" spc="-148" dirty="0">
                <a:solidFill>
                  <a:srgbClr val="5F554C"/>
                </a:solidFill>
                <a:latin typeface="+mj-lt"/>
                <a:ea typeface="+mj-ea"/>
                <a:cs typeface="+mj-cs"/>
              </a:rPr>
              <a:t>“童年时光胶囊”</a:t>
            </a:r>
            <a:endParaRPr lang="zh-CN" altLang="en-US" sz="3200" spc="-148" dirty="0">
              <a:solidFill>
                <a:srgbClr val="5F554C"/>
              </a:solidFill>
              <a:latin typeface="+mj-lt"/>
              <a:ea typeface="+mj-ea"/>
              <a:cs typeface="+mj-cs"/>
            </a:endParaRPr>
          </a:p>
          <a:p>
            <a:pPr marL="0" marR="0" algn="ctr" defTabSz="914400" rtl="0" fontAlgn="auto" latinLnBrk="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</a:pPr>
            <a:r>
              <a:rPr lang="zh-CN" altLang="en-US" sz="3200" spc="-148" dirty="0">
                <a:solidFill>
                  <a:srgbClr val="5F554C"/>
                </a:solidFill>
                <a:latin typeface="+mj-lt"/>
                <a:ea typeface="+mj-ea"/>
                <a:cs typeface="+mj-cs"/>
              </a:rPr>
              <a:t>等我们长大一点点的时候，</a:t>
            </a:r>
            <a:endParaRPr lang="zh-CN" altLang="en-US" sz="3200" spc="-148" dirty="0">
              <a:solidFill>
                <a:srgbClr val="5F554C"/>
              </a:solidFill>
              <a:latin typeface="+mj-lt"/>
              <a:ea typeface="+mj-ea"/>
              <a:cs typeface="+mj-cs"/>
            </a:endParaRPr>
          </a:p>
          <a:p>
            <a:pPr marL="0" marR="0" algn="ctr" defTabSz="914400" rtl="0" fontAlgn="auto" latinLnBrk="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</a:pPr>
            <a:r>
              <a:rPr lang="zh-CN" altLang="en-US" sz="3200" spc="-148" dirty="0">
                <a:solidFill>
                  <a:srgbClr val="5F554C"/>
                </a:solidFill>
                <a:latin typeface="+mj-lt"/>
                <a:ea typeface="+mj-ea"/>
                <a:cs typeface="+mj-cs"/>
              </a:rPr>
              <a:t>打开看一下，</a:t>
            </a:r>
            <a:endParaRPr lang="zh-CN" altLang="en-US" sz="3200" spc="-148" dirty="0">
              <a:solidFill>
                <a:srgbClr val="5F554C"/>
              </a:solidFill>
              <a:latin typeface="+mj-lt"/>
              <a:ea typeface="+mj-ea"/>
              <a:cs typeface="+mj-cs"/>
            </a:endParaRPr>
          </a:p>
          <a:p>
            <a:pPr marL="0" marR="0" algn="ctr" defTabSz="914400" rtl="0" fontAlgn="auto" latinLnBrk="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</a:pPr>
            <a:r>
              <a:rPr lang="zh-CN" altLang="en-US" sz="3200" spc="-148" dirty="0">
                <a:solidFill>
                  <a:srgbClr val="5F554C"/>
                </a:solidFill>
                <a:latin typeface="+mj-lt"/>
                <a:ea typeface="+mj-ea"/>
                <a:cs typeface="+mj-cs"/>
                <a:sym typeface="+mn-ea"/>
              </a:rPr>
              <a:t>其中保存的美好记忆和希望吧！</a:t>
            </a:r>
            <a:endParaRPr lang="zh-CN" altLang="en-US" sz="3200" spc="-148" dirty="0">
              <a:solidFill>
                <a:srgbClr val="5F554C"/>
              </a:solidFill>
              <a:latin typeface="+mj-lt"/>
              <a:ea typeface="+mj-ea"/>
              <a:cs typeface="+mj-cs"/>
            </a:endParaRPr>
          </a:p>
          <a:p>
            <a:pPr marL="0" marR="0" algn="ctr" defTabSz="914400" rtl="0" fontAlgn="auto" latinLnBrk="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</a:pPr>
            <a:endParaRPr lang="zh-CN" altLang="en-US" sz="3200" spc="-148" dirty="0">
              <a:solidFill>
                <a:srgbClr val="5F554C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11900" y="409575"/>
            <a:ext cx="5591810" cy="544893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02460" y="327025"/>
            <a:ext cx="7226300" cy="5581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p>
            <a:pPr marL="0" marR="0" indent="0" algn="l" defTabSz="2437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3300" b="1" dirty="0"/>
              <a:t>怎么做？</a:t>
            </a:r>
            <a:endParaRPr lang="zh-CN" altLang="en-US" sz="33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5278755" y="1451293"/>
            <a:ext cx="8790305" cy="41770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p>
            <a:pPr marL="0" marR="0" algn="l" defTabSz="914400" rtl="0" fontAlgn="auto" latinLnBrk="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</a:pPr>
            <a:r>
              <a:rPr lang="zh-CN" altLang="en-US" sz="2400" spc="-148" dirty="0">
                <a:solidFill>
                  <a:srgbClr val="5F554C"/>
                </a:solidFill>
                <a:latin typeface="+mj-lt"/>
                <a:ea typeface="+mj-ea"/>
                <a:cs typeface="+mj-cs"/>
              </a:rPr>
              <a:t>第</a:t>
            </a:r>
            <a:r>
              <a:rPr lang="zh-CN" altLang="en-US" sz="2400" spc="-148" dirty="0">
                <a:solidFill>
                  <a:srgbClr val="5F554C"/>
                </a:solidFill>
                <a:latin typeface="+mj-lt"/>
                <a:ea typeface="+mj-ea"/>
                <a:cs typeface="+mj-cs"/>
              </a:rPr>
              <a:t>三步：</a:t>
            </a:r>
            <a:endParaRPr lang="zh-CN" altLang="en-US" sz="2400" spc="-148" dirty="0">
              <a:solidFill>
                <a:srgbClr val="5F554C"/>
              </a:solidFill>
              <a:latin typeface="+mj-lt"/>
              <a:ea typeface="+mj-ea"/>
              <a:cs typeface="+mj-cs"/>
            </a:endParaRPr>
          </a:p>
          <a:p>
            <a:pPr marL="0" marR="0" algn="l" defTabSz="914400" rtl="0" fontAlgn="auto" latinLnBrk="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</a:pPr>
            <a:r>
              <a:rPr lang="zh-CN" altLang="en-US" sz="2400" spc="-148" dirty="0">
                <a:solidFill>
                  <a:srgbClr val="5F554C"/>
                </a:solidFill>
                <a:latin typeface="+mj-lt"/>
                <a:ea typeface="+mj-ea"/>
                <a:cs typeface="+mj-cs"/>
              </a:rPr>
              <a:t>把它卷起来，贴上贴纸，写上自己的</a:t>
            </a:r>
            <a:r>
              <a:rPr lang="zh-CN" altLang="en-US" sz="2400" spc="-148" dirty="0">
                <a:solidFill>
                  <a:srgbClr val="5F554C"/>
                </a:solidFill>
                <a:latin typeface="+mj-lt"/>
                <a:ea typeface="+mj-ea"/>
                <a:cs typeface="+mj-cs"/>
              </a:rPr>
              <a:t>名字。</a:t>
            </a:r>
            <a:endParaRPr lang="zh-CN" altLang="en-US" sz="2400" spc="-148" dirty="0">
              <a:solidFill>
                <a:srgbClr val="5F554C"/>
              </a:solidFill>
              <a:latin typeface="+mj-lt"/>
              <a:ea typeface="+mj-ea"/>
              <a:cs typeface="+mj-cs"/>
            </a:endParaRPr>
          </a:p>
          <a:p>
            <a:pPr marL="0" marR="0" algn="l" defTabSz="914400" rtl="0" fontAlgn="auto" latinLnBrk="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</a:pPr>
            <a:endParaRPr lang="zh-CN" altLang="en-US" sz="2400" spc="-148" dirty="0">
              <a:solidFill>
                <a:srgbClr val="5F554C"/>
              </a:solidFill>
              <a:latin typeface="+mj-lt"/>
              <a:ea typeface="+mj-ea"/>
              <a:cs typeface="+mj-cs"/>
            </a:endParaRPr>
          </a:p>
          <a:p>
            <a:pPr marL="0" marR="0" algn="l" defTabSz="914400" rtl="0" fontAlgn="auto" latinLnBrk="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</a:pPr>
            <a:r>
              <a:rPr lang="zh-CN" altLang="en-US" sz="2400" spc="-148" dirty="0">
                <a:solidFill>
                  <a:srgbClr val="5F554C"/>
                </a:solidFill>
                <a:latin typeface="+mj-lt"/>
                <a:ea typeface="+mj-ea"/>
                <a:cs typeface="+mj-cs"/>
              </a:rPr>
              <a:t>第</a:t>
            </a:r>
            <a:r>
              <a:rPr lang="zh-CN" altLang="en-US" sz="2400" spc="-148" dirty="0">
                <a:solidFill>
                  <a:srgbClr val="5F554C"/>
                </a:solidFill>
                <a:latin typeface="+mj-lt"/>
                <a:ea typeface="+mj-ea"/>
                <a:cs typeface="+mj-cs"/>
              </a:rPr>
              <a:t>四步：</a:t>
            </a:r>
            <a:endParaRPr lang="zh-CN" altLang="en-US" sz="2400" spc="-148" dirty="0">
              <a:solidFill>
                <a:srgbClr val="5F554C"/>
              </a:solidFill>
              <a:latin typeface="+mj-lt"/>
              <a:ea typeface="+mj-ea"/>
              <a:cs typeface="+mj-cs"/>
            </a:endParaRPr>
          </a:p>
          <a:p>
            <a:pPr marL="0" marR="0" algn="l" defTabSz="914400" rtl="0" fontAlgn="auto" latinLnBrk="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</a:pPr>
            <a:r>
              <a:rPr lang="zh-CN" altLang="en-US" sz="2400" spc="-148" dirty="0">
                <a:solidFill>
                  <a:srgbClr val="5F554C"/>
                </a:solidFill>
                <a:latin typeface="+mj-lt"/>
                <a:ea typeface="+mj-ea"/>
                <a:cs typeface="+mj-cs"/>
                <a:sym typeface="+mn-ea"/>
              </a:rPr>
              <a:t>找一个盒子装起来，请老师保管或是埋到学校的花园</a:t>
            </a:r>
            <a:r>
              <a:rPr lang="zh-CN" altLang="en-US" sz="2400" spc="-148" dirty="0">
                <a:solidFill>
                  <a:srgbClr val="5F554C"/>
                </a:solidFill>
                <a:latin typeface="+mj-lt"/>
                <a:ea typeface="+mj-ea"/>
                <a:cs typeface="+mj-cs"/>
                <a:sym typeface="+mn-ea"/>
              </a:rPr>
              <a:t>里，</a:t>
            </a:r>
            <a:endParaRPr lang="zh-CN" altLang="en-US" sz="2400" spc="-148" dirty="0">
              <a:solidFill>
                <a:srgbClr val="5F554C"/>
              </a:solidFill>
              <a:latin typeface="+mj-lt"/>
              <a:ea typeface="+mj-ea"/>
              <a:cs typeface="+mj-cs"/>
              <a:sym typeface="+mn-ea"/>
            </a:endParaRPr>
          </a:p>
          <a:p>
            <a:pPr marL="0" marR="0" algn="l" defTabSz="914400" rtl="0" fontAlgn="auto" latinLnBrk="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</a:pPr>
            <a:r>
              <a:rPr lang="zh-CN" altLang="en-US" sz="2400" spc="-148" dirty="0">
                <a:solidFill>
                  <a:srgbClr val="5F554C"/>
                </a:solidFill>
                <a:latin typeface="+mj-lt"/>
                <a:ea typeface="+mj-ea"/>
                <a:cs typeface="+mj-cs"/>
                <a:sym typeface="+mn-ea"/>
              </a:rPr>
              <a:t>到毕业之后，再一起打开！</a:t>
            </a:r>
            <a:endParaRPr lang="zh-CN" altLang="en-US" sz="2400" spc="-148" dirty="0">
              <a:solidFill>
                <a:srgbClr val="5F554C"/>
              </a:solidFill>
              <a:latin typeface="+mj-lt"/>
              <a:ea typeface="+mj-ea"/>
              <a:cs typeface="+mj-cs"/>
              <a:sym typeface="+mn-ea"/>
            </a:endParaRPr>
          </a:p>
          <a:p>
            <a:pPr marL="0" marR="0" algn="l" defTabSz="914400" rtl="0" fontAlgn="auto" latinLnBrk="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</a:pPr>
            <a:r>
              <a:rPr lang="zh-CN" altLang="en-US" sz="2400" spc="-148" dirty="0">
                <a:solidFill>
                  <a:srgbClr val="5F554C"/>
                </a:solidFill>
                <a:latin typeface="+mj-lt"/>
                <a:ea typeface="+mj-ea"/>
                <a:cs typeface="+mj-cs"/>
                <a:sym typeface="+mn-ea"/>
              </a:rPr>
              <a:t>大家也可以商量一个其他日期打开，</a:t>
            </a:r>
            <a:r>
              <a:rPr lang="en-US" altLang="zh-CN" sz="2400" spc="-148" dirty="0">
                <a:solidFill>
                  <a:srgbClr val="5F554C"/>
                </a:solidFill>
                <a:latin typeface="+mj-lt"/>
                <a:ea typeface="+mj-ea"/>
                <a:cs typeface="+mj-cs"/>
                <a:sym typeface="+mn-ea"/>
              </a:rPr>
              <a:t>10</a:t>
            </a:r>
            <a:r>
              <a:rPr lang="zh-CN" altLang="en-US" sz="2400" spc="-148" dirty="0">
                <a:solidFill>
                  <a:srgbClr val="5F554C"/>
                </a:solidFill>
                <a:latin typeface="+mj-lt"/>
                <a:ea typeface="+mj-ea"/>
                <a:cs typeface="+mj-cs"/>
                <a:sym typeface="+mn-ea"/>
              </a:rPr>
              <a:t>年后，</a:t>
            </a:r>
            <a:endParaRPr lang="zh-CN" altLang="en-US" sz="2400" spc="-148" dirty="0">
              <a:solidFill>
                <a:srgbClr val="5F554C"/>
              </a:solidFill>
              <a:latin typeface="+mj-lt"/>
              <a:ea typeface="+mj-ea"/>
              <a:cs typeface="+mj-cs"/>
              <a:sym typeface="+mn-ea"/>
            </a:endParaRPr>
          </a:p>
          <a:p>
            <a:pPr marL="0" marR="0" algn="l" defTabSz="914400" rtl="0" fontAlgn="auto" latinLnBrk="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</a:pPr>
            <a:r>
              <a:rPr lang="zh-CN" altLang="en-US" sz="2400" spc="-148" dirty="0">
                <a:solidFill>
                  <a:srgbClr val="5F554C"/>
                </a:solidFill>
                <a:latin typeface="+mj-lt"/>
                <a:ea typeface="+mj-ea"/>
                <a:cs typeface="+mj-cs"/>
                <a:sym typeface="+mn-ea"/>
              </a:rPr>
              <a:t>或是</a:t>
            </a:r>
            <a:r>
              <a:rPr lang="en-US" altLang="zh-CN" sz="2400" spc="-148" dirty="0">
                <a:solidFill>
                  <a:srgbClr val="5F554C"/>
                </a:solidFill>
                <a:latin typeface="+mj-lt"/>
                <a:ea typeface="+mj-ea"/>
                <a:cs typeface="+mj-cs"/>
                <a:sym typeface="+mn-ea"/>
              </a:rPr>
              <a:t>20</a:t>
            </a:r>
            <a:r>
              <a:rPr lang="zh-CN" altLang="en-US" sz="2400" spc="-148" dirty="0">
                <a:solidFill>
                  <a:srgbClr val="5F554C"/>
                </a:solidFill>
                <a:latin typeface="+mj-lt"/>
                <a:ea typeface="+mj-ea"/>
                <a:cs typeface="+mj-cs"/>
                <a:sym typeface="+mn-ea"/>
              </a:rPr>
              <a:t>年后，都可以！</a:t>
            </a:r>
            <a:endParaRPr lang="zh-CN" altLang="en-US" sz="3200" spc="-148" dirty="0">
              <a:solidFill>
                <a:srgbClr val="5F554C"/>
              </a:solidFill>
              <a:latin typeface="+mj-lt"/>
              <a:ea typeface="+mj-ea"/>
              <a:cs typeface="+mj-cs"/>
            </a:endParaRPr>
          </a:p>
          <a:p>
            <a:pPr marL="0" marR="0" algn="l" defTabSz="914400" rtl="0" fontAlgn="auto" latinLnBrk="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</a:pPr>
            <a:endParaRPr lang="zh-CN" altLang="en-US" sz="3200" spc="-148" dirty="0">
              <a:solidFill>
                <a:srgbClr val="5F554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5455" y="1451610"/>
            <a:ext cx="4644390" cy="52082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p>
            <a:pPr marL="0" marR="0" algn="l" defTabSz="914400" rtl="0" fontAlgn="auto" latinLnBrk="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</a:pPr>
            <a:r>
              <a:rPr lang="zh-CN" altLang="en-US" sz="2400" spc="-148" dirty="0">
                <a:solidFill>
                  <a:srgbClr val="5F554C"/>
                </a:solidFill>
                <a:latin typeface="+mj-lt"/>
                <a:ea typeface="+mj-ea"/>
                <a:cs typeface="+mj-cs"/>
              </a:rPr>
              <a:t>第一步：</a:t>
            </a:r>
            <a:endParaRPr lang="zh-CN" altLang="en-US" sz="2400" spc="-148" dirty="0">
              <a:solidFill>
                <a:srgbClr val="5F554C"/>
              </a:solidFill>
              <a:latin typeface="+mj-lt"/>
              <a:ea typeface="+mj-ea"/>
              <a:cs typeface="+mj-cs"/>
            </a:endParaRPr>
          </a:p>
          <a:p>
            <a:pPr marL="0" marR="0" algn="l" defTabSz="914400" rtl="0" fontAlgn="auto" latinLnBrk="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</a:pPr>
            <a:r>
              <a:rPr lang="zh-CN" altLang="en-US" sz="2400" spc="-148" dirty="0">
                <a:solidFill>
                  <a:srgbClr val="5F554C"/>
                </a:solidFill>
                <a:latin typeface="+mj-lt"/>
                <a:ea typeface="+mj-ea"/>
                <a:cs typeface="+mj-cs"/>
              </a:rPr>
              <a:t>在彩色的纸上，记录下你是谁。</a:t>
            </a:r>
            <a:endParaRPr lang="zh-CN" altLang="en-US" sz="2400" spc="-148" dirty="0">
              <a:solidFill>
                <a:srgbClr val="5F554C"/>
              </a:solidFill>
              <a:latin typeface="+mj-lt"/>
              <a:ea typeface="+mj-ea"/>
              <a:cs typeface="+mj-cs"/>
            </a:endParaRPr>
          </a:p>
          <a:p>
            <a:pPr marL="0" marR="0" algn="l" defTabSz="914400" rtl="0" fontAlgn="auto" latinLnBrk="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</a:pPr>
            <a:r>
              <a:rPr lang="en-US" altLang="zh-CN" sz="2400" spc="-148" dirty="0">
                <a:solidFill>
                  <a:srgbClr val="5F554C"/>
                </a:solidFill>
                <a:latin typeface="+mj-lt"/>
                <a:ea typeface="+mj-ea"/>
                <a:cs typeface="+mj-cs"/>
              </a:rPr>
              <a:t>- </a:t>
            </a:r>
            <a:r>
              <a:rPr lang="zh-CN" altLang="en-US" sz="2400" spc="-148" dirty="0">
                <a:solidFill>
                  <a:srgbClr val="5F554C"/>
                </a:solidFill>
                <a:latin typeface="+mj-lt"/>
                <a:ea typeface="+mj-ea"/>
                <a:cs typeface="+mj-cs"/>
              </a:rPr>
              <a:t>请在这些问题里选择</a:t>
            </a:r>
            <a:r>
              <a:rPr lang="en-US" altLang="zh-CN" sz="2400" spc="-148" dirty="0">
                <a:solidFill>
                  <a:srgbClr val="5F554C"/>
                </a:solidFill>
                <a:latin typeface="+mj-lt"/>
                <a:ea typeface="+mj-ea"/>
                <a:cs typeface="+mj-cs"/>
              </a:rPr>
              <a:t>4</a:t>
            </a:r>
            <a:r>
              <a:rPr lang="zh-CN" altLang="en-US" sz="2400" spc="-148" dirty="0">
                <a:solidFill>
                  <a:srgbClr val="5F554C"/>
                </a:solidFill>
                <a:latin typeface="+mj-lt"/>
                <a:ea typeface="+mj-ea"/>
                <a:cs typeface="+mj-cs"/>
              </a:rPr>
              <a:t>个或更多</a:t>
            </a:r>
            <a:endParaRPr lang="zh-CN" altLang="en-US" sz="2400" spc="-148" dirty="0">
              <a:solidFill>
                <a:srgbClr val="5F554C"/>
              </a:solidFill>
              <a:latin typeface="+mj-lt"/>
              <a:ea typeface="+mj-ea"/>
              <a:cs typeface="+mj-cs"/>
            </a:endParaRPr>
          </a:p>
          <a:p>
            <a:pPr marL="0" marR="0" algn="l" defTabSz="914400" rtl="0" fontAlgn="auto" latinLnBrk="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</a:pPr>
            <a:r>
              <a:rPr lang="zh-CN" altLang="en-US" sz="2400" spc="-148" dirty="0">
                <a:solidFill>
                  <a:srgbClr val="5F554C"/>
                </a:solidFill>
                <a:latin typeface="+mj-lt"/>
                <a:ea typeface="+mj-ea"/>
                <a:cs typeface="+mj-cs"/>
              </a:rPr>
              <a:t>，回答在纸上。</a:t>
            </a:r>
            <a:endParaRPr lang="zh-CN" altLang="en-US" sz="2400" spc="-148" dirty="0">
              <a:solidFill>
                <a:srgbClr val="5F554C"/>
              </a:solidFill>
              <a:latin typeface="+mj-lt"/>
              <a:ea typeface="+mj-ea"/>
              <a:cs typeface="+mj-cs"/>
            </a:endParaRPr>
          </a:p>
          <a:p>
            <a:pPr marL="0" marR="0" algn="l" defTabSz="914400" rtl="0" fontAlgn="auto" latinLnBrk="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</a:pPr>
            <a:r>
              <a:rPr lang="en-US" altLang="zh-CN" sz="2400" spc="-148" dirty="0">
                <a:solidFill>
                  <a:srgbClr val="5F554C"/>
                </a:solidFill>
                <a:latin typeface="+mj-lt"/>
                <a:ea typeface="+mj-ea"/>
                <a:cs typeface="+mj-cs"/>
              </a:rPr>
              <a:t>-</a:t>
            </a:r>
            <a:r>
              <a:rPr lang="zh-CN" altLang="en-US" sz="2400" spc="-148" dirty="0">
                <a:solidFill>
                  <a:srgbClr val="5F554C"/>
                </a:solidFill>
                <a:latin typeface="+mj-lt"/>
                <a:ea typeface="+mj-ea"/>
                <a:cs typeface="+mj-cs"/>
              </a:rPr>
              <a:t>也可以写下任何你想和未来的自己</a:t>
            </a:r>
            <a:endParaRPr lang="zh-CN" altLang="en-US" sz="2400" spc="-148" dirty="0">
              <a:solidFill>
                <a:srgbClr val="5F554C"/>
              </a:solidFill>
              <a:latin typeface="+mj-lt"/>
              <a:ea typeface="+mj-ea"/>
              <a:cs typeface="+mj-cs"/>
            </a:endParaRPr>
          </a:p>
          <a:p>
            <a:pPr marL="0" marR="0" algn="l" defTabSz="914400" rtl="0" fontAlgn="auto" latinLnBrk="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</a:pPr>
            <a:r>
              <a:rPr lang="zh-CN" altLang="en-US" sz="2400" spc="-148" dirty="0">
                <a:solidFill>
                  <a:srgbClr val="5F554C"/>
                </a:solidFill>
                <a:latin typeface="+mj-lt"/>
                <a:ea typeface="+mj-ea"/>
                <a:cs typeface="+mj-cs"/>
              </a:rPr>
              <a:t>说的话！</a:t>
            </a:r>
            <a:endParaRPr lang="zh-CN" altLang="en-US" sz="2400" spc="-148" dirty="0">
              <a:solidFill>
                <a:srgbClr val="5F554C"/>
              </a:solidFill>
              <a:latin typeface="+mj-lt"/>
              <a:ea typeface="+mj-ea"/>
              <a:cs typeface="+mj-cs"/>
            </a:endParaRPr>
          </a:p>
          <a:p>
            <a:pPr marL="0" marR="0" algn="l" defTabSz="914400" rtl="0" fontAlgn="auto" latinLnBrk="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</a:pPr>
            <a:endParaRPr lang="zh-CN" altLang="en-US" sz="2400" spc="-148" dirty="0">
              <a:solidFill>
                <a:srgbClr val="5F554C"/>
              </a:solidFill>
              <a:latin typeface="+mj-lt"/>
              <a:ea typeface="+mj-ea"/>
              <a:cs typeface="+mj-cs"/>
            </a:endParaRPr>
          </a:p>
          <a:p>
            <a:pPr marL="0" marR="0" algn="l" defTabSz="914400" rtl="0" fontAlgn="auto" latinLnBrk="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</a:pPr>
            <a:r>
              <a:rPr lang="zh-CN" altLang="en-US" sz="2400" spc="-148" dirty="0">
                <a:solidFill>
                  <a:srgbClr val="5F554C"/>
                </a:solidFill>
                <a:latin typeface="+mj-lt"/>
                <a:ea typeface="+mj-ea"/>
                <a:cs typeface="+mj-cs"/>
              </a:rPr>
              <a:t>第二步：</a:t>
            </a:r>
            <a:endParaRPr lang="zh-CN" altLang="en-US" sz="2400" spc="-148" dirty="0">
              <a:solidFill>
                <a:srgbClr val="5F554C"/>
              </a:solidFill>
              <a:latin typeface="+mj-lt"/>
              <a:ea typeface="+mj-ea"/>
              <a:cs typeface="+mj-cs"/>
            </a:endParaRPr>
          </a:p>
          <a:p>
            <a:pPr marL="0" marR="0" algn="l" defTabSz="914400" rtl="0" fontAlgn="auto" latinLnBrk="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</a:pPr>
            <a:r>
              <a:rPr lang="zh-CN" altLang="en-US" sz="2400" spc="-148" dirty="0">
                <a:solidFill>
                  <a:srgbClr val="5F554C"/>
                </a:solidFill>
                <a:latin typeface="+mj-lt"/>
                <a:ea typeface="+mj-ea"/>
                <a:cs typeface="+mj-cs"/>
                <a:sym typeface="+mn-ea"/>
              </a:rPr>
              <a:t>画一个现在的自己的自画像。</a:t>
            </a:r>
            <a:endParaRPr lang="zh-CN" altLang="en-US" sz="2400" spc="-148" dirty="0">
              <a:solidFill>
                <a:srgbClr val="5F554C"/>
              </a:solidFill>
              <a:latin typeface="+mj-lt"/>
              <a:ea typeface="+mj-ea"/>
              <a:cs typeface="+mj-cs"/>
            </a:endParaRPr>
          </a:p>
          <a:p>
            <a:pPr marL="0" marR="0" algn="l" defTabSz="914400" rtl="0" fontAlgn="auto" latinLnBrk="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</a:pPr>
            <a:endParaRPr lang="zh-CN" altLang="en-US" sz="3200" spc="-148" dirty="0">
              <a:solidFill>
                <a:srgbClr val="5F554C"/>
              </a:solidFill>
              <a:latin typeface="+mj-lt"/>
              <a:ea typeface="+mj-ea"/>
              <a:cs typeface="+mj-cs"/>
            </a:endParaRPr>
          </a:p>
          <a:p>
            <a:pPr marL="0" marR="0" algn="l" defTabSz="914400" rtl="0" fontAlgn="auto" latinLnBrk="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</a:pPr>
            <a:endParaRPr lang="zh-CN" altLang="en-US" sz="3200" spc="-148" dirty="0">
              <a:solidFill>
                <a:srgbClr val="5F554C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203133" y="955040"/>
            <a:ext cx="4229100" cy="53816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10000"/>
              </a:lnSpc>
              <a:spcBef>
                <a:spcPts val="1000"/>
              </a:spcBef>
              <a:buClrTx/>
              <a:buSzTx/>
              <a:buNone/>
            </a:pPr>
            <a:r>
              <a:rPr lang="zh-CN" altLang="en-US" sz="2800" spc="-148" dirty="0">
                <a:solidFill>
                  <a:srgbClr val="5F554C"/>
                </a:solidFill>
                <a:latin typeface="+mj-lt"/>
                <a:ea typeface="+mj-ea"/>
                <a:cs typeface="+mj-cs"/>
              </a:rPr>
              <a:t>最爱吃的零食是？</a:t>
            </a:r>
            <a:endParaRPr lang="zh-CN" altLang="en-US" sz="2800" spc="-148" dirty="0">
              <a:solidFill>
                <a:srgbClr val="5F554C"/>
              </a:solidFill>
              <a:latin typeface="+mj-lt"/>
              <a:ea typeface="+mj-ea"/>
              <a:cs typeface="+mj-cs"/>
            </a:endParaRPr>
          </a:p>
          <a:p>
            <a:pPr algn="l">
              <a:lnSpc>
                <a:spcPct val="110000"/>
              </a:lnSpc>
              <a:spcBef>
                <a:spcPts val="1000"/>
              </a:spcBef>
              <a:buClrTx/>
              <a:buSzTx/>
              <a:buNone/>
            </a:pPr>
            <a:r>
              <a:rPr lang="zh-CN" altLang="en-US" sz="2800" spc="-148" dirty="0">
                <a:solidFill>
                  <a:srgbClr val="5F554C"/>
                </a:solidFill>
                <a:latin typeface="+mj-lt"/>
                <a:ea typeface="+mj-ea"/>
                <a:cs typeface="+mj-cs"/>
              </a:rPr>
              <a:t>最喜欢的书是什么？</a:t>
            </a:r>
            <a:endParaRPr lang="zh-CN" altLang="en-US" sz="2800" spc="-148" dirty="0">
              <a:solidFill>
                <a:srgbClr val="5F554C"/>
              </a:solidFill>
              <a:latin typeface="+mj-lt"/>
              <a:ea typeface="+mj-ea"/>
              <a:cs typeface="+mj-cs"/>
            </a:endParaRPr>
          </a:p>
          <a:p>
            <a:pPr algn="l">
              <a:lnSpc>
                <a:spcPct val="110000"/>
              </a:lnSpc>
              <a:spcBef>
                <a:spcPts val="1000"/>
              </a:spcBef>
              <a:buClrTx/>
              <a:buSzTx/>
              <a:buNone/>
            </a:pPr>
            <a:r>
              <a:rPr lang="zh-CN" altLang="en-US" sz="2800" spc="-148" dirty="0">
                <a:solidFill>
                  <a:srgbClr val="5F554C"/>
                </a:solidFill>
                <a:latin typeface="+mj-lt"/>
                <a:ea typeface="+mj-ea"/>
                <a:cs typeface="+mj-cs"/>
              </a:rPr>
              <a:t>最喜欢的人是谁？为什么？</a:t>
            </a:r>
            <a:endParaRPr lang="zh-CN" altLang="en-US" sz="2800" spc="-148" dirty="0">
              <a:solidFill>
                <a:srgbClr val="5F554C"/>
              </a:solidFill>
              <a:latin typeface="+mj-lt"/>
              <a:ea typeface="+mj-ea"/>
              <a:cs typeface="+mj-cs"/>
            </a:endParaRPr>
          </a:p>
          <a:p>
            <a:pPr algn="l">
              <a:lnSpc>
                <a:spcPct val="110000"/>
              </a:lnSpc>
              <a:spcBef>
                <a:spcPts val="1000"/>
              </a:spcBef>
              <a:buClrTx/>
              <a:buSzTx/>
              <a:buNone/>
            </a:pPr>
            <a:r>
              <a:rPr lang="zh-CN" altLang="en-US" sz="2800" spc="-148" dirty="0">
                <a:solidFill>
                  <a:srgbClr val="5F554C"/>
                </a:solidFill>
                <a:latin typeface="+mj-lt"/>
                <a:ea typeface="+mj-ea"/>
                <a:cs typeface="+mj-cs"/>
              </a:rPr>
              <a:t>最害怕的事是什么？</a:t>
            </a:r>
            <a:endParaRPr lang="zh-CN" altLang="en-US" sz="2800" spc="-148" dirty="0">
              <a:solidFill>
                <a:srgbClr val="5F554C"/>
              </a:solidFill>
              <a:latin typeface="+mj-lt"/>
              <a:ea typeface="+mj-ea"/>
              <a:cs typeface="+mj-cs"/>
            </a:endParaRPr>
          </a:p>
          <a:p>
            <a:pPr algn="l">
              <a:lnSpc>
                <a:spcPct val="110000"/>
              </a:lnSpc>
              <a:spcBef>
                <a:spcPts val="1000"/>
              </a:spcBef>
              <a:buClrTx/>
              <a:buSzTx/>
              <a:buNone/>
            </a:pPr>
            <a:r>
              <a:rPr lang="zh-CN" altLang="en-US" sz="2800" spc="-148" dirty="0">
                <a:solidFill>
                  <a:srgbClr val="5F554C"/>
                </a:solidFill>
                <a:latin typeface="+mj-lt"/>
                <a:ea typeface="+mj-ea"/>
                <a:cs typeface="+mj-cs"/>
              </a:rPr>
              <a:t>最骄傲的事是什么？</a:t>
            </a:r>
            <a:endParaRPr lang="zh-CN" altLang="en-US" sz="2800" spc="-148" dirty="0">
              <a:solidFill>
                <a:srgbClr val="5F554C"/>
              </a:solidFill>
              <a:latin typeface="+mj-lt"/>
              <a:ea typeface="+mj-ea"/>
              <a:cs typeface="+mj-cs"/>
            </a:endParaRPr>
          </a:p>
          <a:p>
            <a:pPr algn="l">
              <a:lnSpc>
                <a:spcPct val="110000"/>
              </a:lnSpc>
              <a:spcBef>
                <a:spcPts val="1000"/>
              </a:spcBef>
              <a:buClrTx/>
              <a:buSzTx/>
              <a:buNone/>
            </a:pPr>
            <a:r>
              <a:rPr lang="zh-CN" altLang="en-US" sz="2800" spc="-148" dirty="0">
                <a:solidFill>
                  <a:srgbClr val="5F554C"/>
                </a:solidFill>
                <a:latin typeface="+mj-lt"/>
                <a:ea typeface="+mj-ea"/>
                <a:cs typeface="+mj-cs"/>
              </a:rPr>
              <a:t>最喜欢做的事是什么？</a:t>
            </a:r>
            <a:endParaRPr lang="zh-CN" altLang="en-US" sz="2800" spc="-148" dirty="0">
              <a:solidFill>
                <a:srgbClr val="5F554C"/>
              </a:solidFill>
              <a:latin typeface="+mj-lt"/>
              <a:ea typeface="+mj-ea"/>
              <a:cs typeface="+mj-cs"/>
            </a:endParaRPr>
          </a:p>
          <a:p>
            <a:pPr algn="l">
              <a:lnSpc>
                <a:spcPct val="110000"/>
              </a:lnSpc>
              <a:spcBef>
                <a:spcPts val="1000"/>
              </a:spcBef>
              <a:buClrTx/>
              <a:buSzTx/>
              <a:buNone/>
            </a:pPr>
            <a:r>
              <a:rPr lang="zh-CN" altLang="en-US" sz="2800" spc="-148" dirty="0">
                <a:solidFill>
                  <a:srgbClr val="5F554C"/>
                </a:solidFill>
                <a:latin typeface="+mj-lt"/>
                <a:ea typeface="+mj-ea"/>
                <a:cs typeface="+mj-cs"/>
              </a:rPr>
              <a:t>最搞笑的事是什么</a:t>
            </a:r>
            <a:endParaRPr lang="zh-CN" altLang="en-US" sz="2800" spc="-148" dirty="0">
              <a:solidFill>
                <a:srgbClr val="5F554C"/>
              </a:solidFill>
              <a:latin typeface="+mj-lt"/>
              <a:ea typeface="+mj-ea"/>
              <a:cs typeface="+mj-cs"/>
            </a:endParaRPr>
          </a:p>
          <a:p>
            <a:pPr algn="l">
              <a:lnSpc>
                <a:spcPct val="110000"/>
              </a:lnSpc>
              <a:spcBef>
                <a:spcPts val="1000"/>
              </a:spcBef>
              <a:buClrTx/>
              <a:buSzTx/>
              <a:buNone/>
            </a:pPr>
            <a:r>
              <a:rPr lang="zh-CN" altLang="en-US" sz="2800" spc="-148" dirty="0">
                <a:solidFill>
                  <a:srgbClr val="5F554C"/>
                </a:solidFill>
                <a:latin typeface="+mj-lt"/>
                <a:ea typeface="+mj-ea"/>
                <a:cs typeface="+mj-cs"/>
              </a:rPr>
              <a:t>最好的朋友是谁？</a:t>
            </a:r>
            <a:endParaRPr lang="zh-CN" altLang="en-US" sz="2800" spc="-148" dirty="0">
              <a:solidFill>
                <a:srgbClr val="5F554C"/>
              </a:solidFill>
              <a:latin typeface="+mj-lt"/>
              <a:ea typeface="+mj-ea"/>
              <a:cs typeface="+mj-cs"/>
            </a:endParaRPr>
          </a:p>
          <a:p>
            <a:pPr algn="l">
              <a:lnSpc>
                <a:spcPct val="110000"/>
              </a:lnSpc>
              <a:spcBef>
                <a:spcPts val="1000"/>
              </a:spcBef>
              <a:buClrTx/>
              <a:buSzTx/>
              <a:buNone/>
            </a:pPr>
            <a:r>
              <a:rPr lang="zh-CN" altLang="en-US" sz="2800" spc="-148" dirty="0">
                <a:solidFill>
                  <a:srgbClr val="5F554C"/>
                </a:solidFill>
                <a:latin typeface="+mj-lt"/>
                <a:ea typeface="+mj-ea"/>
                <a:cs typeface="+mj-cs"/>
              </a:rPr>
              <a:t>最讨厌做的事是什么？</a:t>
            </a:r>
            <a:endParaRPr lang="zh-CN" altLang="en-US" sz="3600" spc="-148" dirty="0">
              <a:solidFill>
                <a:srgbClr val="5F554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4633" y="2243455"/>
            <a:ext cx="1968500" cy="23710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lnSpc>
                <a:spcPct val="110000"/>
              </a:lnSpc>
              <a:spcBef>
                <a:spcPts val="1000"/>
              </a:spcBef>
              <a:buClrTx/>
              <a:buSzTx/>
              <a:buNone/>
            </a:pPr>
            <a:r>
              <a:rPr lang="zh-CN" altLang="en-US" sz="2800" spc="-148" dirty="0">
                <a:solidFill>
                  <a:srgbClr val="5F554C"/>
                </a:solidFill>
                <a:latin typeface="+mj-lt"/>
                <a:ea typeface="+mj-ea"/>
                <a:cs typeface="+mj-cs"/>
              </a:rPr>
              <a:t>姓名：</a:t>
            </a:r>
            <a:endParaRPr lang="zh-CN" altLang="en-US" sz="2800" spc="-148" dirty="0">
              <a:solidFill>
                <a:srgbClr val="5F554C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110000"/>
              </a:lnSpc>
              <a:spcBef>
                <a:spcPts val="1000"/>
              </a:spcBef>
              <a:buClrTx/>
              <a:buSzTx/>
              <a:buNone/>
            </a:pPr>
            <a:r>
              <a:rPr lang="zh-CN" altLang="en-US" sz="2800" spc="-148" dirty="0">
                <a:solidFill>
                  <a:srgbClr val="5F554C"/>
                </a:solidFill>
                <a:latin typeface="+mj-lt"/>
                <a:ea typeface="+mj-ea"/>
                <a:cs typeface="+mj-cs"/>
              </a:rPr>
              <a:t>昵称：</a:t>
            </a:r>
            <a:endParaRPr lang="zh-CN" altLang="en-US" sz="2800" spc="-148" dirty="0">
              <a:solidFill>
                <a:srgbClr val="5F554C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110000"/>
              </a:lnSpc>
              <a:spcBef>
                <a:spcPts val="1000"/>
              </a:spcBef>
              <a:buClrTx/>
              <a:buSzTx/>
              <a:buNone/>
            </a:pPr>
            <a:r>
              <a:rPr lang="zh-CN" altLang="en-US" sz="2800" spc="-148" dirty="0">
                <a:solidFill>
                  <a:srgbClr val="5F554C"/>
                </a:solidFill>
                <a:latin typeface="+mj-lt"/>
                <a:ea typeface="+mj-ea"/>
                <a:cs typeface="+mj-cs"/>
              </a:rPr>
              <a:t>身高</a:t>
            </a:r>
            <a:r>
              <a:rPr lang="en-US" altLang="zh-CN" sz="2800" spc="-148" dirty="0">
                <a:solidFill>
                  <a:srgbClr val="5F554C"/>
                </a:solidFill>
                <a:latin typeface="+mj-lt"/>
                <a:ea typeface="+mj-ea"/>
                <a:cs typeface="+mj-cs"/>
              </a:rPr>
              <a:t>/</a:t>
            </a:r>
            <a:r>
              <a:rPr lang="zh-CN" altLang="en-US" sz="2800" spc="-148" dirty="0">
                <a:solidFill>
                  <a:srgbClr val="5F554C"/>
                </a:solidFill>
                <a:latin typeface="+mj-lt"/>
                <a:ea typeface="+mj-ea"/>
                <a:cs typeface="+mj-cs"/>
              </a:rPr>
              <a:t>体重：</a:t>
            </a:r>
            <a:endParaRPr lang="zh-CN" altLang="en-US" sz="2800" spc="-148" dirty="0">
              <a:solidFill>
                <a:srgbClr val="5F554C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110000"/>
              </a:lnSpc>
              <a:spcBef>
                <a:spcPts val="1000"/>
              </a:spcBef>
              <a:buClrTx/>
              <a:buSzTx/>
              <a:buNone/>
            </a:pPr>
            <a:endParaRPr lang="zh-CN" altLang="en-US" sz="2800" spc="-148" dirty="0">
              <a:solidFill>
                <a:srgbClr val="5F554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02460" y="327025"/>
            <a:ext cx="7226300" cy="5581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p>
            <a:pPr marL="0" marR="0" indent="0" algn="l" defTabSz="2437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3300" b="1" dirty="0"/>
              <a:t>时光胶囊中的</a:t>
            </a:r>
            <a:r>
              <a:rPr lang="zh-CN" altLang="en-US" sz="3300" b="1" dirty="0"/>
              <a:t>记忆</a:t>
            </a:r>
            <a:endParaRPr lang="zh-CN" altLang="en-US" sz="3300" b="1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4905" y="1694815"/>
            <a:ext cx="5269230" cy="346837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3725" y="313690"/>
            <a:ext cx="4964430" cy="59112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68300" y="2512060"/>
            <a:ext cx="5599430" cy="1677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algn="ctr" defTabSz="914400" rtl="0" fontAlgn="auto" latinLnBrk="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</a:pPr>
            <a:r>
              <a:rPr lang="zh-CN" altLang="en-US" sz="3200" b="1" spc="-148" dirty="0">
                <a:solidFill>
                  <a:srgbClr val="5F554C"/>
                </a:solidFill>
                <a:latin typeface="+mj-lt"/>
                <a:ea typeface="+mj-ea"/>
                <a:cs typeface="+mj-cs"/>
                <a:sym typeface="+mn-ea"/>
              </a:rPr>
              <a:t>谢谢你记录下这些美好</a:t>
            </a:r>
            <a:r>
              <a:rPr lang="zh-CN" altLang="en-US" sz="3200" b="1" spc="-148" dirty="0">
                <a:solidFill>
                  <a:srgbClr val="5F554C"/>
                </a:solidFill>
                <a:latin typeface="+mj-lt"/>
                <a:ea typeface="+mj-ea"/>
                <a:cs typeface="+mj-cs"/>
                <a:sym typeface="+mn-ea"/>
              </a:rPr>
              <a:t>❤️</a:t>
            </a:r>
            <a:endParaRPr lang="zh-CN" altLang="en-US" sz="3200" b="1" spc="-148" dirty="0">
              <a:solidFill>
                <a:srgbClr val="5F554C"/>
              </a:solidFill>
              <a:latin typeface="+mj-lt"/>
              <a:ea typeface="+mj-ea"/>
              <a:cs typeface="+mj-cs"/>
              <a:sym typeface="+mn-ea"/>
            </a:endParaRPr>
          </a:p>
          <a:p>
            <a:pPr marL="0" marR="0" algn="ctr" defTabSz="914400" rtl="0" fontAlgn="auto" latinLnBrk="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</a:pPr>
            <a:r>
              <a:rPr lang="zh-CN" altLang="en-US" sz="3200" b="1" spc="-148" dirty="0">
                <a:solidFill>
                  <a:srgbClr val="5F554C"/>
                </a:solidFill>
                <a:latin typeface="+mj-lt"/>
                <a:ea typeface="+mj-ea"/>
                <a:cs typeface="+mj-cs"/>
                <a:sym typeface="+mn-ea"/>
              </a:rPr>
              <a:t>让我们一起期待，</a:t>
            </a:r>
            <a:endParaRPr lang="zh-CN" altLang="en-US" sz="3200" b="1" spc="-148" dirty="0">
              <a:solidFill>
                <a:srgbClr val="5F554C"/>
              </a:solidFill>
              <a:latin typeface="+mj-lt"/>
              <a:ea typeface="+mj-ea"/>
              <a:cs typeface="+mj-cs"/>
              <a:sym typeface="+mn-ea"/>
            </a:endParaRPr>
          </a:p>
          <a:p>
            <a:pPr marL="0" marR="0" algn="ctr" defTabSz="914400" rtl="0" fontAlgn="auto" latinLnBrk="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</a:pPr>
            <a:r>
              <a:rPr lang="zh-CN" altLang="en-US" sz="3200" b="1" spc="-148" dirty="0">
                <a:solidFill>
                  <a:srgbClr val="5F554C"/>
                </a:solidFill>
                <a:latin typeface="+mj-lt"/>
                <a:ea typeface="+mj-ea"/>
                <a:cs typeface="+mj-cs"/>
                <a:sym typeface="+mn-ea"/>
              </a:rPr>
              <a:t>打开时光胶囊的那一刻吧！</a:t>
            </a:r>
            <a:endParaRPr lang="zh-CN" altLang="en-US" sz="3200" b="1" spc="-148" dirty="0">
              <a:solidFill>
                <a:srgbClr val="5F554C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</p:spTree>
  </p:cSld>
  <p:clrMapOvr>
    <a:masterClrMapping/>
  </p:clrMapOvr>
  <p:transition spd="med"/>
</p:sld>
</file>

<file path=ppt/tags/tag1.xml><?xml version="1.0" encoding="utf-8"?>
<p:tagLst xmlns:p="http://schemas.openxmlformats.org/presentationml/2006/main">
  <p:tag name="COMMONDATA" val="eyJoZGlkIjoiOTQwODViYjEyZWJmNWQ2YTY3MmEyNTg0N2E2ZTAxMD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612</Words>
  <Application>WPS 演示</Application>
  <PresentationFormat>宽屏</PresentationFormat>
  <Paragraphs>82</Paragraphs>
  <Slides>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2" baseType="lpstr">
      <vt:lpstr>Arial</vt:lpstr>
      <vt:lpstr>宋体</vt:lpstr>
      <vt:lpstr>Wingdings</vt:lpstr>
      <vt:lpstr>汉仪书宋二KW</vt:lpstr>
      <vt:lpstr>Calibri Light</vt:lpstr>
      <vt:lpstr>Helvetica Neue</vt:lpstr>
      <vt:lpstr>Calibri</vt:lpstr>
      <vt:lpstr>微软雅黑</vt:lpstr>
      <vt:lpstr>汉仪旗黑</vt:lpstr>
      <vt:lpstr>宋体</vt:lpstr>
      <vt:lpstr>Arial Unicode MS</vt:lpstr>
      <vt:lpstr>Heiti SC Light</vt:lpstr>
      <vt:lpstr>Heiti SC Medium</vt:lpstr>
      <vt:lpstr>Apple Color Emoji</vt:lpstr>
      <vt:lpstr>Office 主题</vt:lpstr>
      <vt:lpstr>童年时光胶囊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janer</dc:creator>
  <cp:lastModifiedBy>Jane Dong</cp:lastModifiedBy>
  <cp:revision>39</cp:revision>
  <dcterms:created xsi:type="dcterms:W3CDTF">2022-05-29T05:25:30Z</dcterms:created>
  <dcterms:modified xsi:type="dcterms:W3CDTF">2022-05-29T05:25:30Z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2052-3.9.4.6407</vt:lpwstr>
  </property>
  <property fmtid="{D5CDD505-2E9C-101B-9397-08002B2CF9AE}" pid="3" name="ICV">
    <vt:lpwstr>26143BF8EACC42C4A888EBC7C82BEF9E</vt:lpwstr>
  </property>
</Properties>
</file>