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79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260985"/>
            <a:ext cx="6400800" cy="751840"/>
          </a:xfrm>
        </p:spPr>
        <p:txBody>
          <a:bodyPr/>
          <a:p>
            <a:pPr defTabSz="914400">
              <a:buClrTx/>
              <a:buSzTx/>
              <a:buFontTx/>
            </a:pPr>
            <a:r>
              <a:rPr lang="zh-CN" sz="3200" kern="1200" baseline="0">
                <a:latin typeface="Segoe Script" panose="030B0504020000000003" charset="0"/>
                <a:ea typeface="宋体" panose="02010600030101010101" pitchFamily="2" charset="-122"/>
              </a:rPr>
              <a:t>自然九宫格</a:t>
            </a:r>
            <a:endParaRPr lang="zh-CN" sz="3200" kern="1200" baseline="0">
              <a:latin typeface="Segoe Script" panose="030B0504020000000003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39115" y="981075"/>
          <a:ext cx="8235315" cy="536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105"/>
                <a:gridCol w="2745105"/>
                <a:gridCol w="2745105"/>
              </a:tblGrid>
              <a:tr h="178879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b="0">
                          <a:solidFill>
                            <a:schemeClr val="dk1"/>
                          </a:solidFill>
                        </a:rPr>
                        <a:t>1、最能代表春天的颜色</a:t>
                      </a:r>
                      <a:endParaRPr lang="zh-CN" altLang="en-US" b="0">
                        <a:solidFill>
                          <a:schemeClr val="dk1"/>
                        </a:solidFill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b="0">
                          <a:solidFill>
                            <a:schemeClr val="dk1"/>
                          </a:solidFill>
                        </a:rPr>
                        <a:t>（把它画下来）</a:t>
                      </a:r>
                      <a:endParaRPr lang="zh-CN" altLang="en-US" b="0">
                        <a:solidFill>
                          <a:schemeClr val="dk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b="0">
                          <a:solidFill>
                            <a:schemeClr val="dk1"/>
                          </a:solidFill>
                        </a:rPr>
                        <a:t>2、春天的声音</a:t>
                      </a:r>
                      <a:endParaRPr lang="zh-CN" altLang="en-US" b="0">
                        <a:solidFill>
                          <a:schemeClr val="dk1"/>
                        </a:solidFill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b="0">
                          <a:solidFill>
                            <a:schemeClr val="dk1"/>
                          </a:solidFill>
                        </a:rPr>
                        <a:t>（用线条描绘它）</a:t>
                      </a:r>
                      <a:endParaRPr lang="zh-CN" altLang="en-US" b="0">
                        <a:solidFill>
                          <a:schemeClr val="dk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b="0">
                          <a:solidFill>
                            <a:schemeClr val="dk1"/>
                          </a:solidFill>
                        </a:rPr>
                        <a:t>3、如果用形状来形容春天，你会选择什么？</a:t>
                      </a:r>
                      <a:endParaRPr lang="zh-CN" altLang="en-US" b="0">
                        <a:solidFill>
                          <a:schemeClr val="dk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36000"/>
                      </a:srgbClr>
                    </a:solidFill>
                  </a:tcPr>
                </a:tc>
              </a:tr>
              <a:tr h="17887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r>
                        <a:rPr lang="zh-CN" altLang="en-US"/>
                        <a:t>、然你怦然心动的自然物</a:t>
                      </a:r>
                      <a:endParaRPr lang="zh-CN" altLang="en-US"/>
                    </a:p>
                  </a:txBody>
                  <a:tcPr>
                    <a:solidFill>
                      <a:srgbClr val="92D05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r>
                        <a:rPr lang="zh-CN" altLang="en-US"/>
                        <a:t>、让你感受到蓬勃生命力的自然物</a:t>
                      </a:r>
                      <a:endParaRPr lang="zh-CN" altLang="en-US"/>
                    </a:p>
                  </a:txBody>
                  <a:tcPr>
                    <a:solidFill>
                      <a:srgbClr val="92D05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r>
                        <a:rPr lang="zh-CN" altLang="en-US"/>
                        <a:t>、闻一闻，最能代表春天的味道是？</a:t>
                      </a:r>
                      <a:endParaRPr lang="zh-CN" altLang="en-US"/>
                    </a:p>
                  </a:txBody>
                  <a:tcPr>
                    <a:solidFill>
                      <a:srgbClr val="92D050">
                        <a:alpha val="36000"/>
                      </a:srgbClr>
                    </a:solidFill>
                  </a:tcPr>
                </a:tc>
              </a:tr>
              <a:tr h="17887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</a:t>
                      </a:r>
                      <a:r>
                        <a:rPr lang="zh-CN" altLang="en-US"/>
                        <a:t>、看到它，如一道光照进你的心理</a:t>
                      </a:r>
                      <a:endParaRPr lang="zh-CN" altLang="en-US"/>
                    </a:p>
                  </a:txBody>
                  <a:tcPr>
                    <a:solidFill>
                      <a:srgbClr val="92D05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</a:t>
                      </a:r>
                      <a:r>
                        <a:rPr lang="zh-CN" altLang="en-US"/>
                        <a:t>、最温柔的自然物</a:t>
                      </a:r>
                      <a:endParaRPr lang="zh-CN" altLang="en-US"/>
                    </a:p>
                  </a:txBody>
                  <a:tcPr>
                    <a:solidFill>
                      <a:srgbClr val="92D05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</a:t>
                      </a:r>
                      <a:r>
                        <a:rPr lang="zh-CN" altLang="en-US"/>
                        <a:t>、如果你可以变成一个自然物，你最想变成什么？</a:t>
                      </a:r>
                      <a:endParaRPr lang="zh-CN" altLang="en-US"/>
                    </a:p>
                  </a:txBody>
                  <a:tcPr>
                    <a:solidFill>
                      <a:srgbClr val="92D050">
                        <a:alpha val="36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副标题 3074"/>
          <p:cNvSpPr>
            <a:spLocks noGrp="1"/>
          </p:cNvSpPr>
          <p:nvPr/>
        </p:nvSpPr>
        <p:spPr>
          <a:xfrm>
            <a:off x="2555875" y="6453505"/>
            <a:ext cx="6042660" cy="3778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Tx/>
              <a:buSzTx/>
              <a:buFontTx/>
            </a:pPr>
            <a:r>
              <a:rPr lang="zh-CN" sz="2000" kern="1200" baseline="0">
                <a:latin typeface="Segoe Script" panose="030B0504020000000003" charset="0"/>
                <a:ea typeface="宋体" panose="02010600030101010101" pitchFamily="2" charset="-122"/>
              </a:rPr>
              <a:t>班级：</a:t>
            </a:r>
            <a:r>
              <a:rPr lang="en-US" altLang="zh-CN" sz="2000" kern="1200" baseline="0">
                <a:latin typeface="Segoe Script" panose="030B0504020000000003" charset="0"/>
                <a:ea typeface="宋体" panose="02010600030101010101" pitchFamily="2" charset="-122"/>
              </a:rPr>
              <a:t>        </a:t>
            </a:r>
            <a:r>
              <a:rPr lang="zh-CN" altLang="en-US" sz="2000" kern="1200" baseline="0">
                <a:latin typeface="Segoe Script" panose="030B0504020000000003" charset="0"/>
                <a:ea typeface="宋体" panose="02010600030101010101" pitchFamily="2" charset="-122"/>
              </a:rPr>
              <a:t>姓名：</a:t>
            </a:r>
            <a:endParaRPr lang="zh-CN" altLang="en-US" sz="2000" kern="1200" baseline="0">
              <a:latin typeface="Segoe Script" panose="030B0504020000000003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自然九宫格_学生_杨锦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485265"/>
            <a:ext cx="4014470" cy="3009900"/>
          </a:xfrm>
          <a:prstGeom prst="rect">
            <a:avLst/>
          </a:prstGeom>
        </p:spPr>
      </p:pic>
      <p:pic>
        <p:nvPicPr>
          <p:cNvPr id="5" name="图片 4" descr="自然九宫格_学生_杨锦6"/>
          <p:cNvPicPr>
            <a:picLocks noChangeAspect="1"/>
          </p:cNvPicPr>
          <p:nvPr/>
        </p:nvPicPr>
        <p:blipFill>
          <a:blip r:embed="rId2"/>
          <a:srcRect l="-403" t="10092" b="10097"/>
          <a:stretch>
            <a:fillRect/>
          </a:stretch>
        </p:blipFill>
        <p:spPr>
          <a:xfrm rot="16200000">
            <a:off x="5106670" y="878205"/>
            <a:ext cx="2938145" cy="41516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自然九宫格_杨锦老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024255" y="855980"/>
            <a:ext cx="2985135" cy="3955415"/>
          </a:xfrm>
          <a:prstGeom prst="rect">
            <a:avLst/>
          </a:prstGeom>
        </p:spPr>
      </p:pic>
      <p:pic>
        <p:nvPicPr>
          <p:cNvPr id="3" name="图片 2" descr="自然九宫格_杨霞老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10" y="1196975"/>
            <a:ext cx="3375025" cy="3375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诗歌共创_美峰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1268730"/>
            <a:ext cx="3768090" cy="2825115"/>
          </a:xfrm>
          <a:prstGeom prst="rect">
            <a:avLst/>
          </a:prstGeom>
        </p:spPr>
      </p:pic>
      <p:pic>
        <p:nvPicPr>
          <p:cNvPr id="5" name="图片 4" descr="自然九宫格_学生_杨锦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836930"/>
            <a:ext cx="2682875" cy="47701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648*422"/>
  <p:tag name="TABLE_ENDDRAG_RECT" val="53*86*648*422"/>
</p:tagLst>
</file>

<file path=ppt/tags/tag2.xml><?xml version="1.0" encoding="utf-8"?>
<p:tagLst xmlns:p="http://schemas.openxmlformats.org/presentationml/2006/main">
  <p:tag name="commondata" val="eyJoZGlkIjoiNDhiZjUzOGU1YTRkYTI4MDFlYzNhM2I4MjhiOTk0NG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WPS 演示</Application>
  <PresentationFormat/>
  <Paragraphs>24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Segoe Script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Jane Dong</cp:lastModifiedBy>
  <cp:revision>3</cp:revision>
  <dcterms:created xsi:type="dcterms:W3CDTF">2024-03-31T08:58:00Z</dcterms:created>
  <dcterms:modified xsi:type="dcterms:W3CDTF">2024-04-15T11:13:19Z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115DC6F6F8B9401888BCF5C4E64F07B1_13</vt:lpwstr>
  </property>
</Properties>
</file>